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7"/>
  </p:normalViewPr>
  <p:slideViewPr>
    <p:cSldViewPr snapToGrid="0" snapToObjects="1">
      <p:cViewPr>
        <p:scale>
          <a:sx n="82" d="100"/>
          <a:sy n="82" d="100"/>
        </p:scale>
        <p:origin x="1160" y="4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FB9418-A652-4649-8BB6-5397E05C8F79}" type="datetimeFigureOut">
              <a:rPr lang="en-US" smtClean="0"/>
              <a:t>3/30/16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7B0CD5-4500-D34B-BCF9-5D79B16A76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28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0CD5-4500-D34B-BCF9-5D79B16A767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55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0CD5-4500-D34B-BCF9-5D79B16A76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742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1986 – NEXT</a:t>
            </a:r>
          </a:p>
          <a:p>
            <a:r>
              <a:rPr lang="en-US" dirty="0" smtClean="0"/>
              <a:t>2010 – 4.x</a:t>
            </a:r>
          </a:p>
          <a:p>
            <a:r>
              <a:rPr lang="en-US" dirty="0" smtClean="0"/>
              <a:t>4.2</a:t>
            </a:r>
            <a:r>
              <a:rPr lang="en-US" baseline="0" dirty="0" smtClean="0"/>
              <a:t> Storyboard</a:t>
            </a:r>
            <a:br>
              <a:rPr lang="en-US" baseline="0" dirty="0" smtClean="0"/>
            </a:br>
            <a:r>
              <a:rPr lang="en-US" baseline="0" dirty="0" smtClean="0"/>
              <a:t>4.5 Auto Layout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0CD5-4500-D34B-BCF9-5D79B16A76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5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0CD5-4500-D34B-BCF9-5D79B16A76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771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Xcode</a:t>
            </a:r>
            <a:r>
              <a:rPr lang="en-US" baseline="0" dirty="0" smtClean="0"/>
              <a:t> 4.5 - iphone5 </a:t>
            </a:r>
            <a:r>
              <a:rPr lang="en-US" baseline="0" dirty="0" err="1" smtClean="0"/>
              <a:t>bejelentése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után</a:t>
            </a:r>
            <a:endParaRPr lang="en-US" baseline="0" dirty="0" smtClean="0"/>
          </a:p>
          <a:p>
            <a:r>
              <a:rPr lang="en-US" baseline="0" dirty="0" err="1" smtClean="0"/>
              <a:t>Lényege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úgy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tervezünk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hogy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responsiv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lesz</a:t>
            </a: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err="1" smtClean="0"/>
              <a:t>Nélkülözhetetlen</a:t>
            </a:r>
            <a:r>
              <a:rPr lang="en-US" baseline="0" dirty="0" smtClean="0"/>
              <a:t> –&gt; iPad split screen</a:t>
            </a:r>
            <a:br>
              <a:rPr lang="en-US" baseline="0" dirty="0" smtClean="0"/>
            </a:br>
            <a:r>
              <a:rPr lang="en-US" baseline="0" dirty="0" smtClean="0"/>
              <a:t>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0CD5-4500-D34B-BCF9-5D79B16A76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60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0CD5-4500-D34B-BCF9-5D79B16A76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1955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elég</a:t>
            </a:r>
            <a:r>
              <a:rPr lang="en-US" dirty="0" smtClean="0"/>
              <a:t> </a:t>
            </a:r>
            <a:r>
              <a:rPr lang="en-US" dirty="0" err="1" smtClean="0"/>
              <a:t>hozzá</a:t>
            </a:r>
            <a:r>
              <a:rPr lang="en-US" dirty="0" smtClean="0"/>
              <a:t> </a:t>
            </a:r>
            <a:r>
              <a:rPr lang="en-US" dirty="0" err="1" smtClean="0"/>
              <a:t>új</a:t>
            </a:r>
            <a:r>
              <a:rPr lang="en-US" dirty="0" smtClean="0"/>
              <a:t> </a:t>
            </a:r>
            <a:r>
              <a:rPr lang="en-US" dirty="0" err="1" smtClean="0"/>
              <a:t>Xcode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0CD5-4500-D34B-BCF9-5D79B16A76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15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Xcode</a:t>
            </a:r>
            <a:r>
              <a:rPr lang="en-US" baseline="0" dirty="0" smtClean="0"/>
              <a:t> 6.x</a:t>
            </a:r>
            <a:br>
              <a:rPr lang="en-US" baseline="0" dirty="0" smtClean="0"/>
            </a:br>
            <a:r>
              <a:rPr lang="en-US" baseline="0" dirty="0" err="1" smtClean="0"/>
              <a:t>logikai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megfeleltetése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fizikális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kijelzőméreteknek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7B0CD5-4500-D34B-BCF9-5D79B16A76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30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525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732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79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11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62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66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500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665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874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59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A1EE7-EFEF-094F-ACBA-854DA8829F5A}" type="datetimeFigureOut">
              <a:rPr lang="en-US" smtClean="0"/>
              <a:t>3/30/16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5CEAF-4182-A84B-AE26-77A5FDF75A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21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63"/>
            <a:ext cx="12192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6017" y="1952014"/>
            <a:ext cx="1598589" cy="100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66581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46 L -0.00326 -0.433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-21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095327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6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4525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1740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0568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1875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984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116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2632</TotalTime>
  <Words>36</Words>
  <Application>Microsoft Macintosh PowerPoint</Application>
  <PresentationFormat>Widescreen</PresentationFormat>
  <Paragraphs>15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Péter Bártfai</dc:creator>
  <cp:lastModifiedBy>Péter Bártfai</cp:lastModifiedBy>
  <cp:revision>15</cp:revision>
  <dcterms:created xsi:type="dcterms:W3CDTF">2016-03-26T19:48:15Z</dcterms:created>
  <dcterms:modified xsi:type="dcterms:W3CDTF">2016-03-30T14:37:59Z</dcterms:modified>
</cp:coreProperties>
</file>

<file path=docProps/thumbnail.jpeg>
</file>